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982"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92" dt="2022-03-30T08:27:56.30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70" autoAdjust="0"/>
  </p:normalViewPr>
  <p:slideViewPr>
    <p:cSldViewPr showGuides="1">
      <p:cViewPr>
        <p:scale>
          <a:sx n="100" d="100"/>
          <a:sy n="100" d="100"/>
        </p:scale>
        <p:origin x="1002" y="96"/>
      </p:cViewPr>
      <p:guideLst>
        <p:guide orient="horz" pos="2160"/>
        <p:guide pos="3839"/>
        <p:guide pos="1007"/>
      </p:guideLst>
    </p:cSldViewPr>
  </p:slideViewPr>
  <p:outlineViewPr>
    <p:cViewPr>
      <p:scale>
        <a:sx n="33" d="100"/>
        <a:sy n="33" d="100"/>
      </p:scale>
      <p:origin x="0" y="-190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redo custSel addSld delSld modSld sldOrd">
      <pc:chgData name="Paul Easter" userId="6549cd31feb53bc1" providerId="LiveId" clId="{F5BFAF9B-C4DD-4A24-93CB-FFA5B9249443}" dt="2022-03-30T08:39:49.498" v="12039" actId="20577"/>
      <pc:docMkLst>
        <pc:docMk/>
      </pc:docMkLst>
      <pc:sldChg chg="modSp del mod">
        <pc:chgData name="Paul Easter" userId="6549cd31feb53bc1" providerId="LiveId" clId="{F5BFAF9B-C4DD-4A24-93CB-FFA5B9249443}" dt="2022-03-30T08:28:24.995" v="12031" actId="2696"/>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3-30T08:27:56.307" v="12029" actId="14100"/>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3-23T15:46:36.251" v="7111"/>
          <ac:spMkLst>
            <pc:docMk/>
            <pc:sldMk cId="2204889171" sldId="413"/>
            <ac:spMk id="14" creationId="{817A5634-74FF-42E2-9162-A516E42FE9D2}"/>
          </ac:spMkLst>
        </pc:spChg>
        <pc:grpChg chg="add mod">
          <ac:chgData name="Paul Easter" userId="6549cd31feb53bc1" providerId="LiveId" clId="{F5BFAF9B-C4DD-4A24-93CB-FFA5B9249443}" dt="2022-03-30T08:27:56.307" v="12029" actId="14100"/>
          <ac:grpSpMkLst>
            <pc:docMk/>
            <pc:sldMk cId="2204889171" sldId="413"/>
            <ac:grpSpMk id="2" creationId="{A2678F15-47AA-4254-93AD-AFC5E8324AC8}"/>
          </ac:grpSpMkLst>
        </pc:grpChg>
        <pc:grpChg chg="del">
          <ac:chgData name="Paul Easter" userId="6549cd31feb53bc1" providerId="LiveId" clId="{F5BFAF9B-C4DD-4A24-93CB-FFA5B9249443}" dt="2022-03-30T08:26:25.713" v="12010" actId="478"/>
          <ac:grpSpMkLst>
            <pc:docMk/>
            <pc:sldMk cId="2204889171" sldId="413"/>
            <ac:grpSpMk id="10" creationId="{3A30AFAB-485C-4F38-8537-C5F3E8AE431A}"/>
          </ac:grpSpMkLst>
        </pc:grpChg>
        <pc:grpChg chg="add del mod">
          <ac:chgData name="Paul Easter" userId="6549cd31feb53bc1" providerId="LiveId" clId="{F5BFAF9B-C4DD-4A24-93CB-FFA5B9249443}" dt="2022-03-30T08:22:17.484" v="11986" actId="165"/>
          <ac:grpSpMkLst>
            <pc:docMk/>
            <pc:sldMk cId="2204889171" sldId="413"/>
            <ac:grpSpMk id="16" creationId="{8A4C4174-5C1B-4BAE-AB56-A9958BC20AE2}"/>
          </ac:grpSpMkLst>
        </pc:grpChg>
        <pc:picChg chg="mod topLvl">
          <ac:chgData name="Paul Easter" userId="6549cd31feb53bc1" providerId="LiveId" clId="{F5BFAF9B-C4DD-4A24-93CB-FFA5B9249443}" dt="2022-03-30T08:27:56.307" v="12029" actId="14100"/>
          <ac:picMkLst>
            <pc:docMk/>
            <pc:sldMk cId="2204889171" sldId="413"/>
            <ac:picMk id="17" creationId="{9B6A0F53-3109-4306-BEFA-04E645150D1C}"/>
          </ac:picMkLst>
        </pc:picChg>
        <pc:picChg chg="mod topLvl">
          <ac:chgData name="Paul Easter" userId="6549cd31feb53bc1" providerId="LiveId" clId="{F5BFAF9B-C4DD-4A24-93CB-FFA5B9249443}" dt="2022-03-30T08:27:56.307" v="12029" actId="14100"/>
          <ac:picMkLst>
            <pc:docMk/>
            <pc:sldMk cId="2204889171" sldId="413"/>
            <ac:picMk id="24" creationId="{8C2468D0-C61E-4439-BA1C-C101167A2403}"/>
          </ac:picMkLst>
        </pc:picChg>
      </pc:sldChg>
      <pc:sldChg chg="modSp mod">
        <pc:chgData name="Paul Easter" userId="6549cd31feb53bc1" providerId="LiveId" clId="{F5BFAF9B-C4DD-4A24-93CB-FFA5B9249443}" dt="2022-03-27T05:53:45.110" v="7401" actId="20577"/>
        <pc:sldMkLst>
          <pc:docMk/>
          <pc:sldMk cId="4101986080" sldId="415"/>
        </pc:sldMkLst>
        <pc:spChg chg="mod">
          <ac:chgData name="Paul Easter" userId="6549cd31feb53bc1" providerId="LiveId" clId="{F5BFAF9B-C4DD-4A24-93CB-FFA5B9249443}" dt="2022-03-27T05:53:45.110" v="7401" actId="20577"/>
          <ac:spMkLst>
            <pc:docMk/>
            <pc:sldMk cId="4101986080" sldId="415"/>
            <ac:spMk id="5" creationId="{36139819-1AD4-4DCD-95F0-18D759EC04EA}"/>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3-27T07:46:18.732" v="11819" actId="20577"/>
        <pc:sldMkLst>
          <pc:docMk/>
          <pc:sldMk cId="4093546442" sldId="439"/>
        </pc:sldMkLst>
        <pc:spChg chg="mod">
          <ac:chgData name="Paul Easter" userId="6549cd31feb53bc1" providerId="LiveId" clId="{F5BFAF9B-C4DD-4A24-93CB-FFA5B9249443}" dt="2022-03-27T07:46:18.732" v="11819" actId="20577"/>
          <ac:spMkLst>
            <pc:docMk/>
            <pc:sldMk cId="4093546442" sldId="439"/>
            <ac:spMk id="5" creationId="{36139819-1AD4-4DCD-95F0-18D759EC04EA}"/>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3-19T09:02:28.504" v="6795" actId="20577"/>
        <pc:sldMkLst>
          <pc:docMk/>
          <pc:sldMk cId="3939208264" sldId="639"/>
        </pc:sldMkLst>
        <pc:spChg chg="mod">
          <ac:chgData name="Paul Easter" userId="6549cd31feb53bc1" providerId="LiveId" clId="{F5BFAF9B-C4DD-4A24-93CB-FFA5B9249443}" dt="2022-03-19T09:02:28.504" v="6795" actId="20577"/>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add del">
        <pc:chgData name="Paul Easter" userId="6549cd31feb53bc1" providerId="LiveId" clId="{F5BFAF9B-C4DD-4A24-93CB-FFA5B9249443}" dt="2022-03-27T04:18:47.869" v="7145"/>
        <pc:sldMkLst>
          <pc:docMk/>
          <pc:sldMk cId="1330200599" sldId="645"/>
        </pc:sldMkLst>
      </pc:sldChg>
      <pc:sldChg chg="modSp add mod">
        <pc:chgData name="Paul Easter" userId="6549cd31feb53bc1" providerId="LiveId" clId="{F5BFAF9B-C4DD-4A24-93CB-FFA5B9249443}" dt="2022-03-29T10:17:37.446" v="11875" actId="20577"/>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3-29T10:15:47.384" v="11851" actId="1035"/>
        <pc:sldMkLst>
          <pc:docMk/>
          <pc:sldMk cId="1459812367" sldId="651"/>
        </pc:sldMkLst>
        <pc:spChg chg="mod">
          <ac:chgData name="Paul Easter" userId="6549cd31feb53bc1" providerId="LiveId" clId="{F5BFAF9B-C4DD-4A24-93CB-FFA5B9249443}" dt="2022-03-29T10:15:33.468" v="11849"/>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add">
        <pc:chgData name="Paul Easter" userId="6549cd31feb53bc1" providerId="LiveId" clId="{F5BFAF9B-C4DD-4A24-93CB-FFA5B9249443}" dt="2022-03-30T04:33:24.430" v="11901"/>
        <pc:sldMkLst>
          <pc:docMk/>
          <pc:sldMk cId="2616325930" sldId="979"/>
        </pc:sldMkLst>
      </pc:sldChg>
      <pc:sldChg chg="addSp delSp modSp add mod">
        <pc:chgData name="Paul Easter" userId="6549cd31feb53bc1" providerId="LiveId" clId="{F5BFAF9B-C4DD-4A24-93CB-FFA5B9249443}" dt="2022-03-30T07:59:39.083" v="11903"/>
        <pc:sldMkLst>
          <pc:docMk/>
          <pc:sldMk cId="4239800899" sldId="981"/>
        </pc:sldMkLst>
        <pc:spChg chg="add mod">
          <ac:chgData name="Paul Easter" userId="6549cd31feb53bc1" providerId="LiveId" clId="{F5BFAF9B-C4DD-4A24-93CB-FFA5B9249443}" dt="2022-03-30T07:59:39.083" v="11903"/>
          <ac:spMkLst>
            <pc:docMk/>
            <pc:sldMk cId="4239800899" sldId="981"/>
            <ac:spMk id="5" creationId="{24FB6923-DC8F-4087-8762-62FA665B7D40}"/>
          </ac:spMkLst>
        </pc:spChg>
        <pc:spChg chg="del">
          <ac:chgData name="Paul Easter" userId="6549cd31feb53bc1" providerId="LiveId" clId="{F5BFAF9B-C4DD-4A24-93CB-FFA5B9249443}" dt="2022-03-30T07:59:38.739" v="11902" actId="478"/>
          <ac:spMkLst>
            <pc:docMk/>
            <pc:sldMk cId="4239800899" sldId="981"/>
            <ac:spMk id="8" creationId="{23F46AD2-E04A-427C-97E8-D335E465FABD}"/>
          </ac:spMkLst>
        </pc:spChg>
      </pc:sldChg>
      <pc:sldChg chg="addSp delSp modSp add mod">
        <pc:chgData name="Paul Easter" userId="6549cd31feb53bc1" providerId="LiveId" clId="{F5BFAF9B-C4DD-4A24-93CB-FFA5B9249443}" dt="2022-03-30T08:39:49.498" v="12039" actId="20577"/>
        <pc:sldMkLst>
          <pc:docMk/>
          <pc:sldMk cId="1181764663" sldId="982"/>
        </pc:sldMkLst>
        <pc:spChg chg="mod">
          <ac:chgData name="Paul Easter" userId="6549cd31feb53bc1" providerId="LiveId" clId="{F5BFAF9B-C4DD-4A24-93CB-FFA5B9249443}" dt="2022-03-30T08:20:54.821" v="11966" actId="403"/>
          <ac:spMkLst>
            <pc:docMk/>
            <pc:sldMk cId="1181764663" sldId="982"/>
            <ac:spMk id="2" creationId="{00000000-0000-0000-0000-000000000000}"/>
          </ac:spMkLst>
        </pc:spChg>
        <pc:spChg chg="mod">
          <ac:chgData name="Paul Easter" userId="6549cd31feb53bc1" providerId="LiveId" clId="{F5BFAF9B-C4DD-4A24-93CB-FFA5B9249443}" dt="2022-03-30T08:39:49.498" v="12039" actId="20577"/>
          <ac:spMkLst>
            <pc:docMk/>
            <pc:sldMk cId="1181764663" sldId="982"/>
            <ac:spMk id="3" creationId="{00000000-0000-0000-0000-000000000000}"/>
          </ac:spMkLst>
        </pc:spChg>
        <pc:grpChg chg="add mod">
          <ac:chgData name="Paul Easter" userId="6549cd31feb53bc1" providerId="LiveId" clId="{F5BFAF9B-C4DD-4A24-93CB-FFA5B9249443}" dt="2022-03-30T08:21:32.146" v="11982" actId="1076"/>
          <ac:grpSpMkLst>
            <pc:docMk/>
            <pc:sldMk cId="1181764663" sldId="982"/>
            <ac:grpSpMk id="5" creationId="{3B2C2209-5702-46CF-B72D-22AFE63BD82F}"/>
          </ac:grpSpMkLst>
        </pc:grpChg>
        <pc:grpChg chg="del">
          <ac:chgData name="Paul Easter" userId="6549cd31feb53bc1" providerId="LiveId" clId="{F5BFAF9B-C4DD-4A24-93CB-FFA5B9249443}" dt="2022-03-30T08:12:54.280" v="11905" actId="478"/>
          <ac:grpSpMkLst>
            <pc:docMk/>
            <pc:sldMk cId="1181764663" sldId="982"/>
            <ac:grpSpMk id="35" creationId="{38147595-3D43-4E1D-9385-E5B43F81BBE3}"/>
          </ac:grpSpMkLst>
        </pc:grpChg>
        <pc:picChg chg="add del mod">
          <ac:chgData name="Paul Easter" userId="6549cd31feb53bc1" providerId="LiveId" clId="{F5BFAF9B-C4DD-4A24-93CB-FFA5B9249443}" dt="2022-03-30T08:15:14.788" v="11926" actId="478"/>
          <ac:picMkLst>
            <pc:docMk/>
            <pc:sldMk cId="1181764663" sldId="982"/>
            <ac:picMk id="15" creationId="{DF9E1665-DBED-4926-ACAE-687190FF0A98}"/>
          </ac:picMkLst>
        </pc:picChg>
        <pc:picChg chg="add mod">
          <ac:chgData name="Paul Easter" userId="6549cd31feb53bc1" providerId="LiveId" clId="{F5BFAF9B-C4DD-4A24-93CB-FFA5B9249443}" dt="2022-03-30T08:21:32.146" v="11982" actId="1076"/>
          <ac:picMkLst>
            <pc:docMk/>
            <pc:sldMk cId="1181764663" sldId="982"/>
            <ac:picMk id="16" creationId="{17A0A981-7E54-499C-963A-6CF424BAAFCC}"/>
          </ac:picMkLst>
        </pc:picChg>
        <pc:picChg chg="add mod">
          <ac:chgData name="Paul Easter" userId="6549cd31feb53bc1" providerId="LiveId" clId="{F5BFAF9B-C4DD-4A24-93CB-FFA5B9249443}" dt="2022-03-30T08:21:32.146" v="11982" actId="1076"/>
          <ac:picMkLst>
            <pc:docMk/>
            <pc:sldMk cId="1181764663" sldId="982"/>
            <ac:picMk id="1026" creationId="{75C97F1B-75C4-4CAB-8EE0-B783E9C00CBD}"/>
          </ac:picMkLst>
        </pc:picChg>
        <pc:cxnChg chg="mod">
          <ac:chgData name="Paul Easter" userId="6549cd31feb53bc1" providerId="LiveId" clId="{F5BFAF9B-C4DD-4A24-93CB-FFA5B9249443}" dt="2022-03-30T08:21:32.146" v="11982" actId="1076"/>
          <ac:cxnSpMkLst>
            <pc:docMk/>
            <pc:sldMk cId="1181764663" sldId="982"/>
            <ac:cxnSpMk id="25" creationId="{1DE332D6-B64C-4520-A6FD-85B0241C1475}"/>
          </ac:cxnSpMkLst>
        </pc:cxnChg>
      </pc:sldChg>
      <pc:sldChg chg="add del">
        <pc:chgData name="Paul Easter" userId="6549cd31feb53bc1" providerId="LiveId" clId="{F5BFAF9B-C4DD-4A24-93CB-FFA5B9249443}" dt="2022-03-30T08:28:07.915" v="12030" actId="2696"/>
        <pc:sldMkLst>
          <pc:docMk/>
          <pc:sldMk cId="2937344486" sldId="9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5" Type="http://schemas.openxmlformats.org/officeDocument/2006/relationships/image" Target="../media/image28.jpeg"/><Relationship Id="rId4"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 Id="rId5" Type="http://schemas.openxmlformats.org/officeDocument/2006/relationships/image" Target="../media/image28.jpeg"/><Relationship Id="rId4"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3/30/2022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3/30/2022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3/30/2022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3/30/2022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3/30/2022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54.png"/><Relationship Id="rId3" Type="http://schemas.openxmlformats.org/officeDocument/2006/relationships/image" Target="../media/image121.png"/><Relationship Id="rId7" Type="http://schemas.openxmlformats.org/officeDocument/2006/relationships/image" Target="../media/image135.png"/><Relationship Id="rId12" Type="http://schemas.openxmlformats.org/officeDocument/2006/relationships/image" Target="../media/image153.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24.svg"/><Relationship Id="rId11" Type="http://schemas.openxmlformats.org/officeDocument/2006/relationships/image" Target="../media/image152.png"/><Relationship Id="rId5" Type="http://schemas.openxmlformats.org/officeDocument/2006/relationships/image" Target="../media/image123.png"/><Relationship Id="rId10" Type="http://schemas.openxmlformats.org/officeDocument/2006/relationships/image" Target="../media/image138.svg"/><Relationship Id="rId4" Type="http://schemas.openxmlformats.org/officeDocument/2006/relationships/image" Target="../media/image122.svg"/><Relationship Id="rId9" Type="http://schemas.openxmlformats.org/officeDocument/2006/relationships/image" Target="../media/image137.png"/><Relationship Id="rId14" Type="http://schemas.openxmlformats.org/officeDocument/2006/relationships/image" Target="../media/image155.sv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svg"/><Relationship Id="rId7" Type="http://schemas.openxmlformats.org/officeDocument/2006/relationships/image" Target="../media/image138.svg"/><Relationship Id="rId2"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66.png"/><Relationship Id="rId7" Type="http://schemas.openxmlformats.org/officeDocument/2006/relationships/image" Target="../media/image156.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195.svg"/></Relationships>
</file>

<file path=ppt/slides/_rels/slide1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1.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2.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4.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2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9.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39.png"/><Relationship Id="rId4" Type="http://schemas.openxmlformats.org/officeDocument/2006/relationships/image" Target="../media/image237.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4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9.jpe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0.jpeg"/></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jpe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i="1" spc="-300" dirty="0"/>
              <a:t>Pivots</a:t>
            </a:r>
            <a:endParaRPr lang="en-US" sz="7200" b="1" i="1" spc="-300" dirty="0"/>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Pendulum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6" idx="2"/>
          </p:cNvCxnSpPr>
          <p:nvPr/>
        </p:nvCxnSpPr>
        <p:spPr>
          <a:xfrm>
            <a:off x="2412855" y="4308902"/>
            <a:ext cx="4288579"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a:t>
            </a:r>
          </a:p>
        </p:txBody>
      </p:sp>
      <p:grpSp>
        <p:nvGrpSpPr>
          <p:cNvPr id="5" name="Group 4">
            <a:extLst>
              <a:ext uri="{FF2B5EF4-FFF2-40B4-BE49-F238E27FC236}">
                <a16:creationId xmlns:a16="http://schemas.microsoft.com/office/drawing/2014/main" id="{3B2C2209-5702-46CF-B72D-22AFE63BD82F}"/>
              </a:ext>
            </a:extLst>
          </p:cNvPr>
          <p:cNvGrpSpPr>
            <a:grpSpLocks noChangeAspect="1"/>
          </p:cNvGrpSpPr>
          <p:nvPr/>
        </p:nvGrpSpPr>
        <p:grpSpPr>
          <a:xfrm>
            <a:off x="5180012" y="936580"/>
            <a:ext cx="3042844" cy="3372322"/>
            <a:chOff x="6734017" y="680039"/>
            <a:chExt cx="3042844" cy="3372322"/>
          </a:xfrm>
        </p:grpSpPr>
        <p:pic>
          <p:nvPicPr>
            <p:cNvPr id="1026" name="Picture 2" descr="Astrology Alphabet: HADDAD staff. Hieroglyphics character sign (single  symbol Stock Vector Image &amp; Art - Alamy">
              <a:extLst>
                <a:ext uri="{FF2B5EF4-FFF2-40B4-BE49-F238E27FC236}">
                  <a16:creationId xmlns:a16="http://schemas.microsoft.com/office/drawing/2014/main" id="{75C97F1B-75C4-4CAB-8EE0-B783E9C00CB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520941" y="1205122"/>
              <a:ext cx="142646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Shield outline">
              <a:extLst>
                <a:ext uri="{FF2B5EF4-FFF2-40B4-BE49-F238E27FC236}">
                  <a16:creationId xmlns:a16="http://schemas.microsoft.com/office/drawing/2014/main" id="{17A0A981-7E54-499C-963A-6CF424BAAF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4017" y="680039"/>
              <a:ext cx="3042844" cy="3372322"/>
            </a:xfrm>
            <a:prstGeom prst="rect">
              <a:avLst/>
            </a:prstGeom>
          </p:spPr>
        </p:pic>
      </p:grpSp>
    </p:spTree>
    <p:extLst>
      <p:ext uri="{BB962C8B-B14F-4D97-AF65-F5344CB8AC3E}">
        <p14:creationId xmlns:p14="http://schemas.microsoft.com/office/powerpoint/2010/main" val="11817646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24FB6923-DC8F-4087-8762-62FA665B7D40}"/>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2" name="Group 1">
            <a:extLst>
              <a:ext uri="{FF2B5EF4-FFF2-40B4-BE49-F238E27FC236}">
                <a16:creationId xmlns:a16="http://schemas.microsoft.com/office/drawing/2014/main" id="{A2678F15-47AA-4254-93AD-AFC5E8324AC8}"/>
              </a:ext>
            </a:extLst>
          </p:cNvPr>
          <p:cNvGrpSpPr>
            <a:grpSpLocks noChangeAspect="1"/>
          </p:cNvGrpSpPr>
          <p:nvPr/>
        </p:nvGrpSpPr>
        <p:grpSpPr>
          <a:xfrm>
            <a:off x="591873" y="1735109"/>
            <a:ext cx="4203308" cy="4203308"/>
            <a:chOff x="591873" y="1735109"/>
            <a:chExt cx="4203308" cy="4203308"/>
          </a:xfrm>
        </p:grpSpPr>
        <p:pic>
          <p:nvPicPr>
            <p:cNvPr id="24" name="Graphic 23" descr="Shield with solid fill">
              <a:extLst>
                <a:ext uri="{FF2B5EF4-FFF2-40B4-BE49-F238E27FC236}">
                  <a16:creationId xmlns:a16="http://schemas.microsoft.com/office/drawing/2014/main" id="{8C2468D0-C61E-4439-BA1C-C101167A24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873" y="1735109"/>
              <a:ext cx="4203308" cy="4203308"/>
            </a:xfrm>
            <a:prstGeom prst="rect">
              <a:avLst/>
            </a:prstGeom>
          </p:spPr>
        </p:pic>
        <p:pic>
          <p:nvPicPr>
            <p:cNvPr id="17" name="Picture 2" descr="Astrology Alphabet: HADDAD staff. Hieroglyphics character sign (single  symbol Stock Vector Image &amp; Art - Alamy">
              <a:extLst>
                <a:ext uri="{FF2B5EF4-FFF2-40B4-BE49-F238E27FC236}">
                  <a16:creationId xmlns:a16="http://schemas.microsoft.com/office/drawing/2014/main" id="{9B6A0F53-3109-4306-BEFA-04E645150D1C}"/>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bwMode="auto">
            <a:xfrm>
              <a:off x="1952614" y="2670895"/>
              <a:ext cx="1492915" cy="2296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33351</TotalTime>
  <Words>14919</Words>
  <Application>Microsoft Office PowerPoint</Application>
  <PresentationFormat>Custom</PresentationFormat>
  <Paragraphs>1834</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Archeological Renaissance</vt:lpstr>
      <vt:lpstr>Archeological Renaissance</vt:lpstr>
      <vt:lpstr>Archeological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2022-03-30T08:40:04Z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